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360000" y="360000"/>
            <a:ext cx="9360000" cy="417312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800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800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46392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56748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36000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46392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56748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360000" y="360000"/>
            <a:ext cx="9360000" cy="4173120"/>
          </a:xfrm>
          <a:prstGeom prst="rect">
            <a:avLst/>
          </a:prstGeom>
        </p:spPr>
        <p:txBody>
          <a:bodyPr lIns="0" rIns="0" tIns="0" bIns="0"/>
          <a:p>
            <a:endParaRPr b="0" lang="en-US" sz="26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800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800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346392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567480" y="19800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36000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 type="body"/>
          </p:nvPr>
        </p:nvSpPr>
        <p:spPr>
          <a:xfrm>
            <a:off x="346392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 type="body"/>
          </p:nvPr>
        </p:nvSpPr>
        <p:spPr>
          <a:xfrm>
            <a:off x="6567480" y="4424400"/>
            <a:ext cx="2955600" cy="2232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180000"/>
            <a:ext cx="9720000" cy="1260000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7560000" y="6840000"/>
            <a:ext cx="2520000" cy="540000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900000" y="6840000"/>
            <a:ext cx="6480000" cy="540000"/>
          </a:xfrm>
          <a:prstGeom prst="rect">
            <a:avLst/>
          </a:prstGeom>
          <a:solidFill>
            <a:srgbClr val="bdc3c7"/>
          </a:solidFill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180000" y="6840000"/>
            <a:ext cx="540000" cy="540000"/>
          </a:xfrm>
          <a:prstGeom prst="rect">
            <a:avLst/>
          </a:prstGeom>
          <a:noFill/>
          <a:ln w="720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Click to edit the title text format</a:t>
            </a:r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Click to edit the outline text format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 lvl="1" marL="288000">
              <a:spcAft>
                <a:spcPts val="1134"/>
              </a:spcAft>
            </a:pPr>
            <a:r>
              <a:rPr b="0" lang="en-US" sz="2200" spc="-1" strike="noStrike">
                <a:solidFill>
                  <a:srgbClr val="1c1c1c"/>
                </a:solidFill>
                <a:latin typeface="Source Sans Pro Light"/>
              </a:rPr>
              <a:t>Second Outline Level</a:t>
            </a:r>
            <a:endParaRPr b="0" lang="en-US" sz="2200" spc="-1" strike="noStrike">
              <a:solidFill>
                <a:srgbClr val="1c1c1c"/>
              </a:solidFill>
              <a:latin typeface="Source Sans Pro Light"/>
            </a:endParaRPr>
          </a:p>
          <a:p>
            <a:pPr lvl="2" marL="576000">
              <a:spcAft>
                <a:spcPts val="850"/>
              </a:spcAft>
            </a:pPr>
            <a:r>
              <a:rPr b="0" lang="en-US" sz="1800" spc="-1" strike="noStrike">
                <a:solidFill>
                  <a:srgbClr val="1c1c1c"/>
                </a:solidFill>
                <a:latin typeface="Source Sans Pro Light"/>
              </a:rPr>
              <a:t>Third Outline Level</a:t>
            </a:r>
            <a:endParaRPr b="0" lang="en-US" sz="1800" spc="-1" strike="noStrike">
              <a:solidFill>
                <a:srgbClr val="1c1c1c"/>
              </a:solidFill>
              <a:latin typeface="Source Sans Pro Light"/>
            </a:endParaRPr>
          </a:p>
          <a:p>
            <a:pPr lvl="3" marL="864000">
              <a:spcAft>
                <a:spcPts val="567"/>
              </a:spcAft>
            </a:pPr>
            <a:r>
              <a:rPr b="0" lang="en-US" sz="1600" spc="-1" strike="noStrike">
                <a:solidFill>
                  <a:srgbClr val="1c1c1c"/>
                </a:solidFill>
                <a:latin typeface="Source Sans Pro Light"/>
              </a:rPr>
              <a:t>Fourth Outline Level</a:t>
            </a:r>
            <a:endParaRPr b="0" lang="en-US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4" marL="1152000">
              <a:spcAft>
                <a:spcPts val="283"/>
              </a:spcAft>
            </a:pPr>
            <a:r>
              <a:rPr b="0" lang="en-US" sz="1600" spc="-1" strike="noStrike">
                <a:solidFill>
                  <a:srgbClr val="1c1c1c"/>
                </a:solidFill>
                <a:latin typeface="Source Sans Pro Light"/>
              </a:rPr>
              <a:t>Fifth Outline Level</a:t>
            </a:r>
            <a:endParaRPr b="0" lang="en-US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5" marL="1440000">
              <a:spcAft>
                <a:spcPts val="283"/>
              </a:spcAft>
            </a:pPr>
            <a:r>
              <a:rPr b="0" lang="en-US" sz="1600" spc="-1" strike="noStrike">
                <a:solidFill>
                  <a:srgbClr val="1c1c1c"/>
                </a:solidFill>
                <a:latin typeface="Source Sans Pro Light"/>
              </a:rPr>
              <a:t>Sixth Outline Level</a:t>
            </a:r>
            <a:endParaRPr b="0" lang="en-US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6" marL="1728000">
              <a:spcAft>
                <a:spcPts val="283"/>
              </a:spcAft>
            </a:pPr>
            <a:r>
              <a:rPr b="0" lang="en-US" sz="1600" spc="-1" strike="noStrike">
                <a:solidFill>
                  <a:srgbClr val="1c1c1c"/>
                </a:solidFill>
                <a:latin typeface="Source Sans Pro Light"/>
              </a:rPr>
              <a:t>Seventh Outline Level</a:t>
            </a:r>
            <a:endParaRPr b="0" lang="en-US" sz="1600" spc="-1" strike="noStrike">
              <a:solidFill>
                <a:srgbClr val="1c1c1c"/>
              </a:solidFill>
              <a:latin typeface="Source Sans Pro Light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7560000" y="6840000"/>
            <a:ext cx="2340000" cy="521640"/>
          </a:xfrm>
          <a:prstGeom prst="rect">
            <a:avLst/>
          </a:prstGeom>
        </p:spPr>
        <p:txBody>
          <a:bodyPr lIns="0" rIns="0" tIns="0" bIns="0" anchor="ctr"/>
          <a:p>
            <a:pPr algn="r"/>
            <a:r>
              <a:rPr b="1" lang="en-US" sz="1800" spc="-1" strike="noStrike">
                <a:solidFill>
                  <a:srgbClr val="ffffff"/>
                </a:solidFill>
                <a:latin typeface="Source Sans Pro Black"/>
              </a:rPr>
              <a:t>&lt;date/time&gt;</a:t>
            </a:r>
            <a:endParaRPr b="1" lang="en-US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1080000" y="6840000"/>
            <a:ext cx="3240000" cy="5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1800" spc="-1" strike="noStrike">
                <a:solidFill>
                  <a:srgbClr val="ffffff"/>
                </a:solidFill>
                <a:latin typeface="Source Sans Pro Black"/>
              </a:rPr>
              <a:t>&lt;footer&gt;</a:t>
            </a:r>
            <a:endParaRPr b="1" lang="en-US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180000" y="6840000"/>
            <a:ext cx="540000" cy="5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fld id="{3733B3F9-97A3-4F02-8DE4-62C9725D339E}" type="slidenum">
              <a:rPr b="1" lang="en-US" sz="1800" spc="-1" strike="noStrike">
                <a:solidFill>
                  <a:srgbClr val="ffffff"/>
                </a:solidFill>
                <a:latin typeface="Source Sans Pro Black"/>
              </a:rPr>
              <a:t>&lt;number&gt;</a:t>
            </a:fld>
            <a:endParaRPr b="1" lang="en-US" sz="1800" spc="-1" strike="noStrike">
              <a:solidFill>
                <a:srgbClr val="ffffff"/>
              </a:solidFill>
              <a:latin typeface="Source Sans Pro Blac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3150000"/>
            <a:ext cx="9720000" cy="12600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PlaceHolder 2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rIns="0" tIns="0" bIns="0" anchor="b"/>
          <a:p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Click to edit the title text format</a:t>
            </a:r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540000" y="4680000"/>
            <a:ext cx="9180000" cy="2520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Click to edit the outline text format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 lvl="1" marL="288000">
              <a:spcAft>
                <a:spcPts val="1131"/>
              </a:spcAft>
            </a:pPr>
            <a:r>
              <a:rPr b="0" lang="en-US" sz="2200" spc="-1" strike="noStrike">
                <a:solidFill>
                  <a:srgbClr val="1c1c1c"/>
                </a:solidFill>
                <a:latin typeface="Source Sans Pro Light"/>
              </a:rPr>
              <a:t>Second Outline Level</a:t>
            </a:r>
            <a:endParaRPr b="0" lang="en-US" sz="2200" spc="-1" strike="noStrike">
              <a:solidFill>
                <a:srgbClr val="1c1c1c"/>
              </a:solidFill>
              <a:latin typeface="Source Sans Pro Light"/>
            </a:endParaRPr>
          </a:p>
          <a:p>
            <a:pPr lvl="2" marL="576000">
              <a:spcAft>
                <a:spcPts val="850"/>
              </a:spcAft>
            </a:pPr>
            <a:r>
              <a:rPr b="0" lang="en-US" sz="1800" spc="-1" strike="noStrike">
                <a:solidFill>
                  <a:srgbClr val="1c1c1c"/>
                </a:solidFill>
                <a:latin typeface="Source Sans Pro Light"/>
              </a:rPr>
              <a:t>Third Outline Level</a:t>
            </a:r>
            <a:endParaRPr b="0" lang="en-US" sz="1800" spc="-1" strike="noStrike">
              <a:solidFill>
                <a:srgbClr val="1c1c1c"/>
              </a:solidFill>
              <a:latin typeface="Source Sans Pro Light"/>
            </a:endParaRPr>
          </a:p>
          <a:p>
            <a:pPr lvl="3" marL="864000">
              <a:spcAft>
                <a:spcPts val="567"/>
              </a:spcAft>
            </a:pPr>
            <a:r>
              <a:rPr b="0" lang="en-US" sz="1600" spc="-1" strike="noStrike">
                <a:solidFill>
                  <a:srgbClr val="1c1c1c"/>
                </a:solidFill>
                <a:latin typeface="Source Sans Pro Light"/>
              </a:rPr>
              <a:t>Fourth Outline Level</a:t>
            </a:r>
            <a:endParaRPr b="0" lang="en-US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4" marL="1152000">
              <a:spcAft>
                <a:spcPts val="283"/>
              </a:spcAft>
            </a:pPr>
            <a:r>
              <a:rPr b="0" lang="en-US" sz="1600" spc="-1" strike="noStrike">
                <a:solidFill>
                  <a:srgbClr val="1c1c1c"/>
                </a:solidFill>
                <a:latin typeface="Source Sans Pro Light"/>
              </a:rPr>
              <a:t>Fifth Outline Level</a:t>
            </a:r>
            <a:endParaRPr b="0" lang="en-US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5" marL="1440000">
              <a:spcAft>
                <a:spcPts val="283"/>
              </a:spcAft>
            </a:pPr>
            <a:r>
              <a:rPr b="0" lang="en-US" sz="1600" spc="-1" strike="noStrike">
                <a:solidFill>
                  <a:srgbClr val="1c1c1c"/>
                </a:solidFill>
                <a:latin typeface="Source Sans Pro Light"/>
              </a:rPr>
              <a:t>Sixth Outline Level</a:t>
            </a:r>
            <a:endParaRPr b="0" lang="en-US" sz="1600" spc="-1" strike="noStrike">
              <a:solidFill>
                <a:srgbClr val="1c1c1c"/>
              </a:solidFill>
              <a:latin typeface="Source Sans Pro Light"/>
            </a:endParaRPr>
          </a:p>
          <a:p>
            <a:pPr lvl="6" marL="1728000">
              <a:spcAft>
                <a:spcPts val="283"/>
              </a:spcAft>
            </a:pPr>
            <a:r>
              <a:rPr b="0" lang="en-US" sz="1600" spc="-1" strike="noStrike">
                <a:solidFill>
                  <a:srgbClr val="1c1c1c"/>
                </a:solidFill>
                <a:latin typeface="Source Sans Pro Light"/>
              </a:rPr>
              <a:t>Seventh Outline Level</a:t>
            </a:r>
            <a:endParaRPr b="0" lang="en-US" sz="1600" spc="-1" strike="noStrike">
              <a:solidFill>
                <a:srgbClr val="1c1c1c"/>
              </a:solidFill>
              <a:latin typeface="Source Sans Pro Light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dt"/>
          </p:nvPr>
        </p:nvSpPr>
        <p:spPr>
          <a:xfrm>
            <a:off x="7560000" y="6840000"/>
            <a:ext cx="2340000" cy="540000"/>
          </a:xfrm>
          <a:prstGeom prst="rect">
            <a:avLst/>
          </a:prstGeom>
        </p:spPr>
        <p:txBody>
          <a:bodyPr lIns="0" rIns="0" tIns="0" bIns="0" anchor="ctr"/>
          <a:p>
            <a:r>
              <a:rPr b="1" lang="en-US" sz="1800" spc="-1" strike="noStrike">
                <a:solidFill>
                  <a:srgbClr val="e74c3c"/>
                </a:solidFill>
                <a:latin typeface="Source Sans Pro Black"/>
              </a:rPr>
              <a:t>&lt;date/time&gt;</a:t>
            </a:r>
            <a:endParaRPr b="1" lang="en-US" sz="1800" spc="-1" strike="noStrike">
              <a:solidFill>
                <a:srgbClr val="e74c3c"/>
              </a:solidFill>
              <a:latin typeface="Source Sans Pro Black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ftr"/>
          </p:nvPr>
        </p:nvSpPr>
        <p:spPr>
          <a:xfrm>
            <a:off x="1080000" y="6840000"/>
            <a:ext cx="3240000" cy="540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1" lang="en-US" sz="1800" spc="-1" strike="noStrike">
                <a:solidFill>
                  <a:srgbClr val="e74c3c"/>
                </a:solidFill>
                <a:latin typeface="Source Sans Pro Black"/>
              </a:rPr>
              <a:t>&lt;footer&gt;</a:t>
            </a:r>
            <a:endParaRPr b="1" lang="en-US" sz="1800" spc="-1" strike="noStrike">
              <a:solidFill>
                <a:srgbClr val="e74c3c"/>
              </a:solidFill>
              <a:latin typeface="Source Sans Pro Black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/>
          </p:nvPr>
        </p:nvSpPr>
        <p:spPr>
          <a:xfrm>
            <a:off x="180000" y="6840000"/>
            <a:ext cx="540000" cy="540000"/>
          </a:xfrm>
          <a:prstGeom prst="rect">
            <a:avLst/>
          </a:prstGeom>
        </p:spPr>
        <p:txBody>
          <a:bodyPr lIns="0" rIns="0" tIns="0" bIns="0"/>
          <a:p>
            <a:pPr algn="r"/>
            <a:fld id="{40D5E963-55B8-4085-AAA7-BC3A3E768B69}" type="slidenum">
              <a:rPr b="1" lang="en-US" sz="1800" spc="-1" strike="noStrike">
                <a:solidFill>
                  <a:srgbClr val="e74c3c"/>
                </a:solidFill>
                <a:latin typeface="Source Sans Pro Black"/>
              </a:rPr>
              <a:t>&lt;number&gt;</a:t>
            </a:fld>
            <a:endParaRPr b="1" lang="en-US" sz="1800" spc="-1" strike="noStrike">
              <a:solidFill>
                <a:srgbClr val="e74c3c"/>
              </a:solidFill>
              <a:latin typeface="Source Sans Pro Black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60000" y="333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/>
          <a:p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Presentation title</a:t>
            </a:r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540000" y="4680000"/>
            <a:ext cx="9180000" cy="252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/>
          <a:p>
            <a:r>
              <a:rPr b="0" lang="en-US" sz="2200" spc="-1" strike="noStrike">
                <a:solidFill>
                  <a:srgbClr val="1c1c1c"/>
                </a:solidFill>
                <a:latin typeface="Source Sans Pro Light"/>
              </a:rPr>
              <a:t>Your name...etc...</a:t>
            </a:r>
            <a:endParaRPr b="0" lang="en-US" sz="2200" spc="-1" strike="noStrike">
              <a:solidFill>
                <a:srgbClr val="1c1c1c"/>
              </a:solidFill>
              <a:latin typeface="Source Sans Pro Light"/>
            </a:endParaRPr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/>
          <a:p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Introduction</a:t>
            </a:r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This is the most important slide of the presentation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Summarize what the presentation is about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Explain in what this presentation will bring a benefit to the company and the manager : hook the manager to the presentation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 lvl="1" marL="288000"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"/>
            </a:pPr>
            <a:r>
              <a:rPr b="0" lang="en-US" sz="2200" spc="-1" strike="noStrike">
                <a:solidFill>
                  <a:srgbClr val="1c1c1c"/>
                </a:solidFill>
                <a:latin typeface="Source Sans Pro Light"/>
              </a:rPr>
              <a:t>Relate the benefit to money if possible, for example even if the objective if to solve a technical problem, you must be able to link it to a lower cost of production, and to a higher benefit</a:t>
            </a:r>
            <a:endParaRPr b="0" lang="en-US" sz="2200" spc="-1" strike="noStrike">
              <a:solidFill>
                <a:srgbClr val="1c1c1c"/>
              </a:solidFill>
              <a:latin typeface="Source Sans Pro Light"/>
            </a:endParaRPr>
          </a:p>
          <a:p>
            <a:pPr>
              <a:spcAft>
                <a:spcPts val="1142"/>
              </a:spcAft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If space, explain why it brings the benefit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 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/>
          <a:p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Technical details</a:t>
            </a:r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This is what you know best : what is the project about from a technical perspective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Be careful to adapt the size and details to the audience position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b"/>
          <a:p>
            <a:r>
              <a:rPr b="1" lang="en-US" sz="3200" spc="-1" strike="noStrike">
                <a:solidFill>
                  <a:srgbClr val="ffffff"/>
                </a:solidFill>
                <a:latin typeface="Source Sans Pro Black"/>
              </a:rPr>
              <a:t>Conclusion</a:t>
            </a:r>
            <a:endParaRPr b="1" lang="en-US" sz="3200" spc="-1" strike="noStrike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This is the moment you can ask for what you need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</a:rPr>
              <a:t>Recall the key message of the presentation </a:t>
            </a: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  <a:ea typeface="Source Sans Pro Semibold"/>
              </a:rPr>
              <a:t>(</a:t>
            </a: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  <a:ea typeface="Source Sans Pro Semibold"/>
              </a:rPr>
              <a:t>again, relate it to money) and then ask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b="1" lang="en-US" sz="2600" spc="-1" strike="noStrike">
                <a:solidFill>
                  <a:srgbClr val="1c1c1c"/>
                </a:solidFill>
                <a:latin typeface="Source Sans Pro Semibold"/>
                <a:ea typeface="Source Sans Pro Semibold"/>
              </a:rPr>
              <a:t>The demand must be clearly formulated and stated. It is what will allow to orientate the discussion post presentation and make sure it tackles what you need</a:t>
            </a:r>
            <a:endParaRPr b="1" lang="en-US" sz="2600" spc="-1" strike="noStrike">
              <a:solidFill>
                <a:srgbClr val="1c1c1c"/>
              </a:solidFill>
              <a:latin typeface="Source Sans Pro Semibold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LibreOffice/6.0.4.2$Linux_X86_64 LibreOffice_project/9b0d9b32d5dcda91d2f1a96dc04c645c450872bf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2019-11-03T18:13:55Z</dcterms:created>
  <dc:creator/>
  <dc:description/>
  <dc:language>en-US</dc:language>
  <cp:lastModifiedBy/>
  <dcterms:modified xsi:type="dcterms:W3CDTF">2019-11-03T18:20:51Z</dcterms:modified>
  <cp:revision>2</cp:revision>
  <dc:subject/>
  <dc:title>Alizarin</dc:title>
</cp:coreProperties>
</file>